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7" r:id="rId5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03"/>
    <a:srgbClr val="307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F4E34-3610-4255-8A07-5DD20FE986C9}" v="177" dt="2024-04-17T20:59:24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184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átia  Fugazza" userId="6ad45c8c-9452-4c1b-9e81-73e7d54955d5" providerId="ADAL" clId="{EA5F4E34-3610-4255-8A07-5DD20FE986C9}"/>
    <pc:docChg chg="undo custSel addSld delSld modSld">
      <pc:chgData name="Kátia  Fugazza" userId="6ad45c8c-9452-4c1b-9e81-73e7d54955d5" providerId="ADAL" clId="{EA5F4E34-3610-4255-8A07-5DD20FE986C9}" dt="2024-04-17T21:03:29.581" v="1771" actId="1076"/>
      <pc:docMkLst>
        <pc:docMk/>
      </pc:docMkLst>
      <pc:sldChg chg="addSp delSp modSp add del mod">
        <pc:chgData name="Kátia  Fugazza" userId="6ad45c8c-9452-4c1b-9e81-73e7d54955d5" providerId="ADAL" clId="{EA5F4E34-3610-4255-8A07-5DD20FE986C9}" dt="2024-04-17T19:12:09.843" v="1676" actId="2696"/>
        <pc:sldMkLst>
          <pc:docMk/>
          <pc:sldMk cId="3356824355" sldId="256"/>
        </pc:sldMkLst>
        <pc:spChg chg="add mod">
          <ac:chgData name="Kátia  Fugazza" userId="6ad45c8c-9452-4c1b-9e81-73e7d54955d5" providerId="ADAL" clId="{EA5F4E34-3610-4255-8A07-5DD20FE986C9}" dt="2024-04-17T18:38:05.326" v="645" actId="14100"/>
          <ac:spMkLst>
            <pc:docMk/>
            <pc:sldMk cId="3356824355" sldId="256"/>
            <ac:spMk id="5" creationId="{402D2E0C-A86B-2AAA-64F5-68403C518A1D}"/>
          </ac:spMkLst>
        </pc:spChg>
        <pc:spChg chg="add mod">
          <ac:chgData name="Kátia  Fugazza" userId="6ad45c8c-9452-4c1b-9e81-73e7d54955d5" providerId="ADAL" clId="{EA5F4E34-3610-4255-8A07-5DD20FE986C9}" dt="2024-04-17T18:38:15.242" v="655" actId="1035"/>
          <ac:spMkLst>
            <pc:docMk/>
            <pc:sldMk cId="3356824355" sldId="256"/>
            <ac:spMk id="6" creationId="{C9D18180-C138-B54F-564A-BDA7ED8F4C2B}"/>
          </ac:spMkLst>
        </pc:spChg>
        <pc:spChg chg="add del mod">
          <ac:chgData name="Kátia  Fugazza" userId="6ad45c8c-9452-4c1b-9e81-73e7d54955d5" providerId="ADAL" clId="{EA5F4E34-3610-4255-8A07-5DD20FE986C9}" dt="2024-04-17T18:29:52.860" v="454" actId="478"/>
          <ac:spMkLst>
            <pc:docMk/>
            <pc:sldMk cId="3356824355" sldId="256"/>
            <ac:spMk id="7" creationId="{62842D6D-EC90-ADD5-2602-1FBBD3819B22}"/>
          </ac:spMkLst>
        </pc:spChg>
        <pc:spChg chg="add del mod">
          <ac:chgData name="Kátia  Fugazza" userId="6ad45c8c-9452-4c1b-9e81-73e7d54955d5" providerId="ADAL" clId="{EA5F4E34-3610-4255-8A07-5DD20FE986C9}" dt="2024-04-17T18:48:18.790" v="772" actId="478"/>
          <ac:spMkLst>
            <pc:docMk/>
            <pc:sldMk cId="3356824355" sldId="256"/>
            <ac:spMk id="8" creationId="{725FB4DC-50FD-1007-818E-87AE91A71ACD}"/>
          </ac:spMkLst>
        </pc:spChg>
        <pc:spChg chg="add del mod">
          <ac:chgData name="Kátia  Fugazza" userId="6ad45c8c-9452-4c1b-9e81-73e7d54955d5" providerId="ADAL" clId="{EA5F4E34-3610-4255-8A07-5DD20FE986C9}" dt="2024-04-17T18:49:06.703" v="841" actId="478"/>
          <ac:spMkLst>
            <pc:docMk/>
            <pc:sldMk cId="3356824355" sldId="256"/>
            <ac:spMk id="9" creationId="{55D2459E-D00B-A629-530F-FDC5DA1AE628}"/>
          </ac:spMkLst>
        </pc:spChg>
        <pc:spChg chg="add del mod">
          <ac:chgData name="Kátia  Fugazza" userId="6ad45c8c-9452-4c1b-9e81-73e7d54955d5" providerId="ADAL" clId="{EA5F4E34-3610-4255-8A07-5DD20FE986C9}" dt="2024-04-17T18:38:56.974" v="662" actId="478"/>
          <ac:spMkLst>
            <pc:docMk/>
            <pc:sldMk cId="3356824355" sldId="256"/>
            <ac:spMk id="10" creationId="{F0A58C25-C8EB-5720-9E98-9097845D6B6A}"/>
          </ac:spMkLst>
        </pc:spChg>
        <pc:spChg chg="add mod">
          <ac:chgData name="Kátia  Fugazza" userId="6ad45c8c-9452-4c1b-9e81-73e7d54955d5" providerId="ADAL" clId="{EA5F4E34-3610-4255-8A07-5DD20FE986C9}" dt="2024-04-17T18:38:15.242" v="655" actId="1035"/>
          <ac:spMkLst>
            <pc:docMk/>
            <pc:sldMk cId="3356824355" sldId="256"/>
            <ac:spMk id="13" creationId="{98F6D423-63EB-264A-4D6C-4F1E7BB715FF}"/>
          </ac:spMkLst>
        </pc:spChg>
        <pc:spChg chg="add mod">
          <ac:chgData name="Kátia  Fugazza" userId="6ad45c8c-9452-4c1b-9e81-73e7d54955d5" providerId="ADAL" clId="{EA5F4E34-3610-4255-8A07-5DD20FE986C9}" dt="2024-04-17T18:49:04.518" v="839" actId="20577"/>
          <ac:spMkLst>
            <pc:docMk/>
            <pc:sldMk cId="3356824355" sldId="256"/>
            <ac:spMk id="14" creationId="{A34DE0CB-048C-A4EA-31BF-E0181051750F}"/>
          </ac:spMkLst>
        </pc:spChg>
        <pc:spChg chg="add del mod">
          <ac:chgData name="Kátia  Fugazza" userId="6ad45c8c-9452-4c1b-9e81-73e7d54955d5" providerId="ADAL" clId="{EA5F4E34-3610-4255-8A07-5DD20FE986C9}" dt="2024-04-17T18:39:58.750" v="684" actId="21"/>
          <ac:spMkLst>
            <pc:docMk/>
            <pc:sldMk cId="3356824355" sldId="256"/>
            <ac:spMk id="16" creationId="{31666FCB-454A-81AA-4AF9-A1220CCD7600}"/>
          </ac:spMkLst>
        </pc:spChg>
        <pc:spChg chg="add mod">
          <ac:chgData name="Kátia  Fugazza" userId="6ad45c8c-9452-4c1b-9e81-73e7d54955d5" providerId="ADAL" clId="{EA5F4E34-3610-4255-8A07-5DD20FE986C9}" dt="2024-04-17T18:47:14.756" v="746" actId="1076"/>
          <ac:spMkLst>
            <pc:docMk/>
            <pc:sldMk cId="3356824355" sldId="256"/>
            <ac:spMk id="17" creationId="{E9697FC7-16E7-CBA2-8BFE-8A33A1923C5D}"/>
          </ac:spMkLst>
        </pc:spChg>
        <pc:spChg chg="add del mod">
          <ac:chgData name="Kátia  Fugazza" userId="6ad45c8c-9452-4c1b-9e81-73e7d54955d5" providerId="ADAL" clId="{EA5F4E34-3610-4255-8A07-5DD20FE986C9}" dt="2024-04-17T18:40:42.148" v="696" actId="478"/>
          <ac:spMkLst>
            <pc:docMk/>
            <pc:sldMk cId="3356824355" sldId="256"/>
            <ac:spMk id="18" creationId="{3F5D9F29-1FCA-E5E3-2F75-A4BCB86524E4}"/>
          </ac:spMkLst>
        </pc:spChg>
        <pc:spChg chg="add del mod">
          <ac:chgData name="Kátia  Fugazza" userId="6ad45c8c-9452-4c1b-9e81-73e7d54955d5" providerId="ADAL" clId="{EA5F4E34-3610-4255-8A07-5DD20FE986C9}" dt="2024-04-17T18:40:40.648" v="695" actId="478"/>
          <ac:spMkLst>
            <pc:docMk/>
            <pc:sldMk cId="3356824355" sldId="256"/>
            <ac:spMk id="19" creationId="{852B9AE7-89A6-D6A1-C00D-77C36622F339}"/>
          </ac:spMkLst>
        </pc:spChg>
        <pc:spChg chg="add del mod">
          <ac:chgData name="Kátia  Fugazza" userId="6ad45c8c-9452-4c1b-9e81-73e7d54955d5" providerId="ADAL" clId="{EA5F4E34-3610-4255-8A07-5DD20FE986C9}" dt="2024-04-17T18:35:06.165" v="584" actId="478"/>
          <ac:spMkLst>
            <pc:docMk/>
            <pc:sldMk cId="3356824355" sldId="256"/>
            <ac:spMk id="20" creationId="{3524BAE7-0630-22F5-F6D5-0374233FEBA1}"/>
          </ac:spMkLst>
        </pc:spChg>
        <pc:spChg chg="add mod">
          <ac:chgData name="Kátia  Fugazza" userId="6ad45c8c-9452-4c1b-9e81-73e7d54955d5" providerId="ADAL" clId="{EA5F4E34-3610-4255-8A07-5DD20FE986C9}" dt="2024-04-17T18:53:05.505" v="856" actId="14100"/>
          <ac:spMkLst>
            <pc:docMk/>
            <pc:sldMk cId="3356824355" sldId="256"/>
            <ac:spMk id="21" creationId="{EA4C9915-F618-8CD7-8710-B9F3E01ACCB2}"/>
          </ac:spMkLst>
        </pc:spChg>
        <pc:spChg chg="add del mod">
          <ac:chgData name="Kátia  Fugazza" userId="6ad45c8c-9452-4c1b-9e81-73e7d54955d5" providerId="ADAL" clId="{EA5F4E34-3610-4255-8A07-5DD20FE986C9}" dt="2024-04-17T18:39:41.565" v="680" actId="478"/>
          <ac:spMkLst>
            <pc:docMk/>
            <pc:sldMk cId="3356824355" sldId="256"/>
            <ac:spMk id="23" creationId="{E20D9FFC-FE4C-7204-59B6-7C75B168C955}"/>
          </ac:spMkLst>
        </pc:spChg>
        <pc:spChg chg="add del mod">
          <ac:chgData name="Kátia  Fugazza" userId="6ad45c8c-9452-4c1b-9e81-73e7d54955d5" providerId="ADAL" clId="{EA5F4E34-3610-4255-8A07-5DD20FE986C9}" dt="2024-04-17T18:38:23.318" v="657" actId="478"/>
          <ac:spMkLst>
            <pc:docMk/>
            <pc:sldMk cId="3356824355" sldId="256"/>
            <ac:spMk id="24" creationId="{0A490E30-FFE4-F02B-DFD5-AB65A69B772E}"/>
          </ac:spMkLst>
        </pc:spChg>
        <pc:spChg chg="add mod">
          <ac:chgData name="Kátia  Fugazza" userId="6ad45c8c-9452-4c1b-9e81-73e7d54955d5" providerId="ADAL" clId="{EA5F4E34-3610-4255-8A07-5DD20FE986C9}" dt="2024-04-17T18:48:52.886" v="802" actId="20577"/>
          <ac:spMkLst>
            <pc:docMk/>
            <pc:sldMk cId="3356824355" sldId="256"/>
            <ac:spMk id="25" creationId="{F8178C94-1A24-EA37-4869-BB15DFA3249C}"/>
          </ac:spMkLst>
        </pc:spChg>
        <pc:spChg chg="add del mod">
          <ac:chgData name="Kátia  Fugazza" userId="6ad45c8c-9452-4c1b-9e81-73e7d54955d5" providerId="ADAL" clId="{EA5F4E34-3610-4255-8A07-5DD20FE986C9}" dt="2024-04-17T18:48:24.229" v="774" actId="478"/>
          <ac:spMkLst>
            <pc:docMk/>
            <pc:sldMk cId="3356824355" sldId="256"/>
            <ac:spMk id="27" creationId="{31666FCB-454A-81AA-4AF9-A1220CCD7600}"/>
          </ac:spMkLst>
        </pc:spChg>
        <pc:spChg chg="add mod">
          <ac:chgData name="Kátia  Fugazza" userId="6ad45c8c-9452-4c1b-9e81-73e7d54955d5" providerId="ADAL" clId="{EA5F4E34-3610-4255-8A07-5DD20FE986C9}" dt="2024-04-17T18:48:59.720" v="824" actId="20577"/>
          <ac:spMkLst>
            <pc:docMk/>
            <pc:sldMk cId="3356824355" sldId="256"/>
            <ac:spMk id="28" creationId="{C975F2B8-BA45-7B25-480E-792305AC40AB}"/>
          </ac:spMkLst>
        </pc:spChg>
        <pc:spChg chg="add mod">
          <ac:chgData name="Kátia  Fugazza" userId="6ad45c8c-9452-4c1b-9e81-73e7d54955d5" providerId="ADAL" clId="{EA5F4E34-3610-4255-8A07-5DD20FE986C9}" dt="2024-04-17T18:48:45.472" v="787" actId="20577"/>
          <ac:spMkLst>
            <pc:docMk/>
            <pc:sldMk cId="3356824355" sldId="256"/>
            <ac:spMk id="29" creationId="{CAE28D7F-66FA-1322-640D-C7BDBCD3A8B6}"/>
          </ac:spMkLst>
        </pc:spChg>
        <pc:graphicFrameChg chg="add del mod modGraphic">
          <ac:chgData name="Kátia  Fugazza" userId="6ad45c8c-9452-4c1b-9e81-73e7d54955d5" providerId="ADAL" clId="{EA5F4E34-3610-4255-8A07-5DD20FE986C9}" dt="2024-04-17T18:39:56.486" v="683" actId="478"/>
          <ac:graphicFrameMkLst>
            <pc:docMk/>
            <pc:sldMk cId="3356824355" sldId="256"/>
            <ac:graphicFrameMk id="11" creationId="{8DD5392E-B5BF-4AC0-5DE3-5AA55F992DC1}"/>
          </ac:graphicFrameMkLst>
        </pc:graphicFrameChg>
        <pc:graphicFrameChg chg="add mod">
          <ac:chgData name="Kátia  Fugazza" userId="6ad45c8c-9452-4c1b-9e81-73e7d54955d5" providerId="ADAL" clId="{EA5F4E34-3610-4255-8A07-5DD20FE986C9}" dt="2024-04-17T18:46:57.938" v="743" actId="1076"/>
          <ac:graphicFrameMkLst>
            <pc:docMk/>
            <pc:sldMk cId="3356824355" sldId="256"/>
            <ac:graphicFrameMk id="12" creationId="{10616560-70E4-5DF4-71C6-49E69133D006}"/>
          </ac:graphicFrameMkLst>
        </pc:graphicFrameChg>
        <pc:graphicFrameChg chg="add del mod">
          <ac:chgData name="Kátia  Fugazza" userId="6ad45c8c-9452-4c1b-9e81-73e7d54955d5" providerId="ADAL" clId="{EA5F4E34-3610-4255-8A07-5DD20FE986C9}" dt="2024-04-17T18:29:12.892" v="434" actId="478"/>
          <ac:graphicFrameMkLst>
            <pc:docMk/>
            <pc:sldMk cId="3356824355" sldId="256"/>
            <ac:graphicFrameMk id="15" creationId="{9B99E3BA-3B1E-F001-7104-50D4F69DDDAE}"/>
          </ac:graphicFrameMkLst>
        </pc:graphicFrameChg>
        <pc:graphicFrameChg chg="add del mod">
          <ac:chgData name="Kátia  Fugazza" userId="6ad45c8c-9452-4c1b-9e81-73e7d54955d5" providerId="ADAL" clId="{EA5F4E34-3610-4255-8A07-5DD20FE986C9}" dt="2024-04-17T18:39:51.645" v="682" actId="478"/>
          <ac:graphicFrameMkLst>
            <pc:docMk/>
            <pc:sldMk cId="3356824355" sldId="256"/>
            <ac:graphicFrameMk id="22" creationId="{D368F017-D0E4-6F2E-B647-7D74B2FED8B3}"/>
          </ac:graphicFrameMkLst>
        </pc:graphicFrameChg>
        <pc:graphicFrameChg chg="add del mod ord modGraphic">
          <ac:chgData name="Kátia  Fugazza" userId="6ad45c8c-9452-4c1b-9e81-73e7d54955d5" providerId="ADAL" clId="{EA5F4E34-3610-4255-8A07-5DD20FE986C9}" dt="2024-04-17T18:48:22.866" v="773" actId="478"/>
          <ac:graphicFrameMkLst>
            <pc:docMk/>
            <pc:sldMk cId="3356824355" sldId="256"/>
            <ac:graphicFrameMk id="26" creationId="{87B2E48B-CEAD-1DCE-F6BD-F7719298FE28}"/>
          </ac:graphicFrameMkLst>
        </pc:graphicFrameChg>
        <pc:picChg chg="add del mod">
          <ac:chgData name="Kátia  Fugazza" userId="6ad45c8c-9452-4c1b-9e81-73e7d54955d5" providerId="ADAL" clId="{EA5F4E34-3610-4255-8A07-5DD20FE986C9}" dt="2024-04-17T18:23:56.999" v="17" actId="478"/>
          <ac:picMkLst>
            <pc:docMk/>
            <pc:sldMk cId="3356824355" sldId="256"/>
            <ac:picMk id="4" creationId="{EED1F32D-3129-B6B4-5C61-42DD8A9D96F7}"/>
          </ac:picMkLst>
        </pc:picChg>
      </pc:sldChg>
      <pc:sldChg chg="addSp delSp new del mod">
        <pc:chgData name="Kátia  Fugazza" userId="6ad45c8c-9452-4c1b-9e81-73e7d54955d5" providerId="ADAL" clId="{EA5F4E34-3610-4255-8A07-5DD20FE986C9}" dt="2024-04-17T18:47:44.254" v="761" actId="2696"/>
        <pc:sldMkLst>
          <pc:docMk/>
          <pc:sldMk cId="78959684" sldId="257"/>
        </pc:sldMkLst>
        <pc:spChg chg="del">
          <ac:chgData name="Kátia  Fugazza" userId="6ad45c8c-9452-4c1b-9e81-73e7d54955d5" providerId="ADAL" clId="{EA5F4E34-3610-4255-8A07-5DD20FE986C9}" dt="2024-04-17T18:29:02.045" v="431" actId="478"/>
          <ac:spMkLst>
            <pc:docMk/>
            <pc:sldMk cId="78959684" sldId="257"/>
            <ac:spMk id="2" creationId="{FC0D19E3-EB69-1C7F-1B16-86266AC226CF}"/>
          </ac:spMkLst>
        </pc:spChg>
        <pc:spChg chg="del">
          <ac:chgData name="Kátia  Fugazza" userId="6ad45c8c-9452-4c1b-9e81-73e7d54955d5" providerId="ADAL" clId="{EA5F4E34-3610-4255-8A07-5DD20FE986C9}" dt="2024-04-17T18:29:01.323" v="430" actId="478"/>
          <ac:spMkLst>
            <pc:docMk/>
            <pc:sldMk cId="78959684" sldId="257"/>
            <ac:spMk id="3" creationId="{A6C51330-D371-2D59-F800-0E8FC46D6678}"/>
          </ac:spMkLst>
        </pc:spChg>
        <pc:spChg chg="add del">
          <ac:chgData name="Kátia  Fugazza" userId="6ad45c8c-9452-4c1b-9e81-73e7d54955d5" providerId="ADAL" clId="{EA5F4E34-3610-4255-8A07-5DD20FE986C9}" dt="2024-04-17T18:29:21.232" v="436" actId="22"/>
          <ac:spMkLst>
            <pc:docMk/>
            <pc:sldMk cId="78959684" sldId="257"/>
            <ac:spMk id="5" creationId="{FB3C408E-0F90-EBCA-E2DA-82E7DE5EF0C8}"/>
          </ac:spMkLst>
        </pc:spChg>
      </pc:sldChg>
      <pc:sldChg chg="addSp delSp modSp new mod">
        <pc:chgData name="Kátia  Fugazza" userId="6ad45c8c-9452-4c1b-9e81-73e7d54955d5" providerId="ADAL" clId="{EA5F4E34-3610-4255-8A07-5DD20FE986C9}" dt="2024-04-17T21:03:29.581" v="1771" actId="1076"/>
        <pc:sldMkLst>
          <pc:docMk/>
          <pc:sldMk cId="3557602436" sldId="257"/>
        </pc:sldMkLst>
        <pc:spChg chg="add del mod">
          <ac:chgData name="Kátia  Fugazza" userId="6ad45c8c-9452-4c1b-9e81-73e7d54955d5" providerId="ADAL" clId="{EA5F4E34-3610-4255-8A07-5DD20FE986C9}" dt="2024-04-17T20:58:45.737" v="1680" actId="478"/>
          <ac:spMkLst>
            <pc:docMk/>
            <pc:sldMk cId="3557602436" sldId="257"/>
            <ac:spMk id="2" creationId="{BA7F521C-8CFC-13AF-AA43-D8B837F0D8AF}"/>
          </ac:spMkLst>
        </pc:spChg>
        <pc:spChg chg="del">
          <ac:chgData name="Kátia  Fugazza" userId="6ad45c8c-9452-4c1b-9e81-73e7d54955d5" providerId="ADAL" clId="{EA5F4E34-3610-4255-8A07-5DD20FE986C9}" dt="2024-04-17T18:52:30.453" v="844" actId="478"/>
          <ac:spMkLst>
            <pc:docMk/>
            <pc:sldMk cId="3557602436" sldId="257"/>
            <ac:spMk id="2" creationId="{EA1E312A-7A7E-D4F2-4B45-321100C59D71}"/>
          </ac:spMkLst>
        </pc:spChg>
        <pc:spChg chg="del">
          <ac:chgData name="Kátia  Fugazza" userId="6ad45c8c-9452-4c1b-9e81-73e7d54955d5" providerId="ADAL" clId="{EA5F4E34-3610-4255-8A07-5DD20FE986C9}" dt="2024-04-17T18:52:29.623" v="843" actId="478"/>
          <ac:spMkLst>
            <pc:docMk/>
            <pc:sldMk cId="3557602436" sldId="257"/>
            <ac:spMk id="3" creationId="{264A601C-9D9F-96B4-D38A-6D8C548B5EBB}"/>
          </ac:spMkLst>
        </pc:spChg>
        <pc:spChg chg="add del">
          <ac:chgData name="Kátia  Fugazza" userId="6ad45c8c-9452-4c1b-9e81-73e7d54955d5" providerId="ADAL" clId="{EA5F4E34-3610-4255-8A07-5DD20FE986C9}" dt="2024-04-17T18:52:32.993" v="846" actId="478"/>
          <ac:spMkLst>
            <pc:docMk/>
            <pc:sldMk cId="3557602436" sldId="257"/>
            <ac:spMk id="4" creationId="{450B6A72-BA98-5DE4-D6F5-3D0284C18257}"/>
          </ac:spMkLst>
        </pc:spChg>
        <pc:spChg chg="add mod">
          <ac:chgData name="Kátia  Fugazza" userId="6ad45c8c-9452-4c1b-9e81-73e7d54955d5" providerId="ADAL" clId="{EA5F4E34-3610-4255-8A07-5DD20FE986C9}" dt="2024-04-17T19:06:17.583" v="1523" actId="20577"/>
          <ac:spMkLst>
            <pc:docMk/>
            <pc:sldMk cId="3557602436" sldId="257"/>
            <ac:spMk id="7" creationId="{CD6A7AED-EEE6-20AC-E070-41D8B048C4A1}"/>
          </ac:spMkLst>
        </pc:spChg>
        <pc:spChg chg="add del mod">
          <ac:chgData name="Kátia  Fugazza" userId="6ad45c8c-9452-4c1b-9e81-73e7d54955d5" providerId="ADAL" clId="{EA5F4E34-3610-4255-8A07-5DD20FE986C9}" dt="2024-04-17T18:55:48.519" v="1031" actId="478"/>
          <ac:spMkLst>
            <pc:docMk/>
            <pc:sldMk cId="3557602436" sldId="257"/>
            <ac:spMk id="9" creationId="{B1495AED-92C3-F502-D6A5-0F2FADE8985D}"/>
          </ac:spMkLst>
        </pc:spChg>
        <pc:spChg chg="add mod">
          <ac:chgData name="Kátia  Fugazza" userId="6ad45c8c-9452-4c1b-9e81-73e7d54955d5" providerId="ADAL" clId="{EA5F4E34-3610-4255-8A07-5DD20FE986C9}" dt="2024-04-17T21:00:22.530" v="1768" actId="1076"/>
          <ac:spMkLst>
            <pc:docMk/>
            <pc:sldMk cId="3557602436" sldId="257"/>
            <ac:spMk id="9" creationId="{D9EB2ECE-2729-CB81-26B1-D4A401561401}"/>
          </ac:spMkLst>
        </pc:spChg>
        <pc:spChg chg="add mod">
          <ac:chgData name="Kátia  Fugazza" userId="6ad45c8c-9452-4c1b-9e81-73e7d54955d5" providerId="ADAL" clId="{EA5F4E34-3610-4255-8A07-5DD20FE986C9}" dt="2024-04-17T19:06:28.775" v="1608" actId="6549"/>
          <ac:spMkLst>
            <pc:docMk/>
            <pc:sldMk cId="3557602436" sldId="257"/>
            <ac:spMk id="10" creationId="{7151F1E6-36BB-E4C1-A028-DDC4D43E2D2E}"/>
          </ac:spMkLst>
        </pc:spChg>
        <pc:spChg chg="add mod">
          <ac:chgData name="Kátia  Fugazza" userId="6ad45c8c-9452-4c1b-9e81-73e7d54955d5" providerId="ADAL" clId="{EA5F4E34-3610-4255-8A07-5DD20FE986C9}" dt="2024-04-17T19:07:38.437" v="1646" actId="1076"/>
          <ac:spMkLst>
            <pc:docMk/>
            <pc:sldMk cId="3557602436" sldId="257"/>
            <ac:spMk id="11" creationId="{4494D500-9A7F-F352-0176-E83638802924}"/>
          </ac:spMkLst>
        </pc:spChg>
        <pc:spChg chg="add mod">
          <ac:chgData name="Kátia  Fugazza" userId="6ad45c8c-9452-4c1b-9e81-73e7d54955d5" providerId="ADAL" clId="{EA5F4E34-3610-4255-8A07-5DD20FE986C9}" dt="2024-04-17T20:43:25.002" v="1677" actId="6549"/>
          <ac:spMkLst>
            <pc:docMk/>
            <pc:sldMk cId="3557602436" sldId="257"/>
            <ac:spMk id="12" creationId="{A978F104-403B-79D4-A64A-DC77FE38CDE2}"/>
          </ac:spMkLst>
        </pc:spChg>
        <pc:spChg chg="add mod">
          <ac:chgData name="Kátia  Fugazza" userId="6ad45c8c-9452-4c1b-9e81-73e7d54955d5" providerId="ADAL" clId="{EA5F4E34-3610-4255-8A07-5DD20FE986C9}" dt="2024-04-17T19:07:10.106" v="1615" actId="14100"/>
          <ac:spMkLst>
            <pc:docMk/>
            <pc:sldMk cId="3557602436" sldId="257"/>
            <ac:spMk id="13" creationId="{30B1DB0A-D026-F1C9-C686-69A7D380E34C}"/>
          </ac:spMkLst>
        </pc:spChg>
        <pc:spChg chg="add mod">
          <ac:chgData name="Kátia  Fugazza" userId="6ad45c8c-9452-4c1b-9e81-73e7d54955d5" providerId="ADAL" clId="{EA5F4E34-3610-4255-8A07-5DD20FE986C9}" dt="2024-04-17T19:05:42.309" v="1429" actId="14100"/>
          <ac:spMkLst>
            <pc:docMk/>
            <pc:sldMk cId="3557602436" sldId="257"/>
            <ac:spMk id="14" creationId="{4EB1E74A-04BE-E684-86AA-8792C8EFCAE3}"/>
          </ac:spMkLst>
        </pc:spChg>
        <pc:spChg chg="add mod">
          <ac:chgData name="Kátia  Fugazza" userId="6ad45c8c-9452-4c1b-9e81-73e7d54955d5" providerId="ADAL" clId="{EA5F4E34-3610-4255-8A07-5DD20FE986C9}" dt="2024-04-17T19:05:15.725" v="1424" actId="1582"/>
          <ac:spMkLst>
            <pc:docMk/>
            <pc:sldMk cId="3557602436" sldId="257"/>
            <ac:spMk id="15" creationId="{261AEED0-256F-619C-7CC4-CBED67EAC6DA}"/>
          </ac:spMkLst>
        </pc:spChg>
        <pc:spChg chg="add mod">
          <ac:chgData name="Kátia  Fugazza" userId="6ad45c8c-9452-4c1b-9e81-73e7d54955d5" providerId="ADAL" clId="{EA5F4E34-3610-4255-8A07-5DD20FE986C9}" dt="2024-04-17T20:59:09.291" v="1683" actId="14100"/>
          <ac:spMkLst>
            <pc:docMk/>
            <pc:sldMk cId="3557602436" sldId="257"/>
            <ac:spMk id="16" creationId="{86D6F065-86E3-AA5A-E6BD-25A5BAED4116}"/>
          </ac:spMkLst>
        </pc:spChg>
        <pc:spChg chg="add mod">
          <ac:chgData name="Kátia  Fugazza" userId="6ad45c8c-9452-4c1b-9e81-73e7d54955d5" providerId="ADAL" clId="{EA5F4E34-3610-4255-8A07-5DD20FE986C9}" dt="2024-04-17T20:59:13.126" v="1684" actId="14100"/>
          <ac:spMkLst>
            <pc:docMk/>
            <pc:sldMk cId="3557602436" sldId="257"/>
            <ac:spMk id="17" creationId="{FB647930-1C9F-669D-A859-4F728AEA18C4}"/>
          </ac:spMkLst>
        </pc:spChg>
        <pc:spChg chg="add mod">
          <ac:chgData name="Kátia  Fugazza" userId="6ad45c8c-9452-4c1b-9e81-73e7d54955d5" providerId="ADAL" clId="{EA5F4E34-3610-4255-8A07-5DD20FE986C9}" dt="2024-04-17T20:59:19.089" v="1685" actId="14100"/>
          <ac:spMkLst>
            <pc:docMk/>
            <pc:sldMk cId="3557602436" sldId="257"/>
            <ac:spMk id="18" creationId="{F7FC77B2-8846-19B9-573C-9F9FFCE8B71A}"/>
          </ac:spMkLst>
        </pc:spChg>
        <pc:spChg chg="add mod">
          <ac:chgData name="Kátia  Fugazza" userId="6ad45c8c-9452-4c1b-9e81-73e7d54955d5" providerId="ADAL" clId="{EA5F4E34-3610-4255-8A07-5DD20FE986C9}" dt="2024-04-17T19:06:55.188" v="1612" actId="1076"/>
          <ac:spMkLst>
            <pc:docMk/>
            <pc:sldMk cId="3557602436" sldId="257"/>
            <ac:spMk id="19" creationId="{3652F56E-6C6D-1EE7-D34F-45B63EBA4BE5}"/>
          </ac:spMkLst>
        </pc:spChg>
        <pc:spChg chg="add mod">
          <ac:chgData name="Kátia  Fugazza" userId="6ad45c8c-9452-4c1b-9e81-73e7d54955d5" providerId="ADAL" clId="{EA5F4E34-3610-4255-8A07-5DD20FE986C9}" dt="2024-04-17T19:07:07.617" v="1614" actId="1076"/>
          <ac:spMkLst>
            <pc:docMk/>
            <pc:sldMk cId="3557602436" sldId="257"/>
            <ac:spMk id="20" creationId="{088880C3-E244-9793-CEAE-AB8749C338A4}"/>
          </ac:spMkLst>
        </pc:spChg>
        <pc:spChg chg="add mod ord">
          <ac:chgData name="Kátia  Fugazza" userId="6ad45c8c-9452-4c1b-9e81-73e7d54955d5" providerId="ADAL" clId="{EA5F4E34-3610-4255-8A07-5DD20FE986C9}" dt="2024-04-17T19:09:16.713" v="1668" actId="14100"/>
          <ac:spMkLst>
            <pc:docMk/>
            <pc:sldMk cId="3557602436" sldId="257"/>
            <ac:spMk id="22" creationId="{0D1EEDE1-578D-61E2-D4EE-05550EA6E1EA}"/>
          </ac:spMkLst>
        </pc:spChg>
        <pc:picChg chg="add mod">
          <ac:chgData name="Kátia  Fugazza" userId="6ad45c8c-9452-4c1b-9e81-73e7d54955d5" providerId="ADAL" clId="{EA5F4E34-3610-4255-8A07-5DD20FE986C9}" dt="2024-04-17T21:00:29.428" v="1769" actId="14100"/>
          <ac:picMkLst>
            <pc:docMk/>
            <pc:sldMk cId="3557602436" sldId="257"/>
            <ac:picMk id="4" creationId="{F0A0E293-60E2-8D67-4AC6-039FC8657B66}"/>
          </ac:picMkLst>
        </pc:picChg>
        <pc:picChg chg="add del">
          <ac:chgData name="Kátia  Fugazza" userId="6ad45c8c-9452-4c1b-9e81-73e7d54955d5" providerId="ADAL" clId="{EA5F4E34-3610-4255-8A07-5DD20FE986C9}" dt="2024-04-17T21:00:08.548" v="1763" actId="478"/>
          <ac:picMkLst>
            <pc:docMk/>
            <pc:sldMk cId="3557602436" sldId="257"/>
            <ac:picMk id="6" creationId="{6507F6E3-9A10-CB79-71EA-A88B7F0A9B43}"/>
          </ac:picMkLst>
        </pc:picChg>
        <pc:picChg chg="add del mod">
          <ac:chgData name="Kátia  Fugazza" userId="6ad45c8c-9452-4c1b-9e81-73e7d54955d5" providerId="ADAL" clId="{EA5F4E34-3610-4255-8A07-5DD20FE986C9}" dt="2024-04-17T19:04:26.417" v="1418" actId="478"/>
          <ac:picMkLst>
            <pc:docMk/>
            <pc:sldMk cId="3557602436" sldId="257"/>
            <ac:picMk id="6" creationId="{75CF9553-9467-744E-0CE3-D122B7571959}"/>
          </ac:picMkLst>
        </pc:picChg>
        <pc:picChg chg="add mod modCrop">
          <ac:chgData name="Kátia  Fugazza" userId="6ad45c8c-9452-4c1b-9e81-73e7d54955d5" providerId="ADAL" clId="{EA5F4E34-3610-4255-8A07-5DD20FE986C9}" dt="2024-04-17T21:03:29.581" v="1771" actId="1076"/>
          <ac:picMkLst>
            <pc:docMk/>
            <pc:sldMk cId="3557602436" sldId="257"/>
            <ac:picMk id="8" creationId="{BA8DA89D-DBD8-B73A-B0E5-05FDC7787C65}"/>
          </ac:picMkLst>
        </pc:picChg>
        <pc:picChg chg="add del mod">
          <ac:chgData name="Kátia  Fugazza" userId="6ad45c8c-9452-4c1b-9e81-73e7d54955d5" providerId="ADAL" clId="{EA5F4E34-3610-4255-8A07-5DD20FE986C9}" dt="2024-04-17T19:08:08.635" v="1652" actId="478"/>
          <ac:picMkLst>
            <pc:docMk/>
            <pc:sldMk cId="3557602436" sldId="257"/>
            <ac:picMk id="21" creationId="{3D807683-C418-24E6-EA08-C2A1443C6ECB}"/>
          </ac:picMkLst>
        </pc:picChg>
      </pc:sldChg>
      <pc:sldChg chg="add del">
        <pc:chgData name="Kátia  Fugazza" userId="6ad45c8c-9452-4c1b-9e81-73e7d54955d5" providerId="ADAL" clId="{EA5F4E34-3610-4255-8A07-5DD20FE986C9}" dt="2024-04-17T18:37:40.197" v="636" actId="2696"/>
        <pc:sldMkLst>
          <pc:docMk/>
          <pc:sldMk cId="48428640" sldId="258"/>
        </pc:sldMkLst>
      </pc:sldChg>
      <pc:sldChg chg="addSp delSp modSp new del mod">
        <pc:chgData name="Kátia  Fugazza" userId="6ad45c8c-9452-4c1b-9e81-73e7d54955d5" providerId="ADAL" clId="{EA5F4E34-3610-4255-8A07-5DD20FE986C9}" dt="2024-04-17T19:02:21.676" v="1312" actId="2696"/>
        <pc:sldMkLst>
          <pc:docMk/>
          <pc:sldMk cId="640593028" sldId="258"/>
        </pc:sldMkLst>
        <pc:spChg chg="del mod">
          <ac:chgData name="Kátia  Fugazza" userId="6ad45c8c-9452-4c1b-9e81-73e7d54955d5" providerId="ADAL" clId="{EA5F4E34-3610-4255-8A07-5DD20FE986C9}" dt="2024-04-17T18:54:57.045" v="1017" actId="478"/>
          <ac:spMkLst>
            <pc:docMk/>
            <pc:sldMk cId="640593028" sldId="258"/>
            <ac:spMk id="3" creationId="{869FFBEB-752E-388D-31DF-2B1197126361}"/>
          </ac:spMkLst>
        </pc:spChg>
        <pc:spChg chg="add del mod">
          <ac:chgData name="Kátia  Fugazza" userId="6ad45c8c-9452-4c1b-9e81-73e7d54955d5" providerId="ADAL" clId="{EA5F4E34-3610-4255-8A07-5DD20FE986C9}" dt="2024-04-17T18:54:58.741" v="1018" actId="478"/>
          <ac:spMkLst>
            <pc:docMk/>
            <pc:sldMk cId="640593028" sldId="258"/>
            <ac:spMk id="5" creationId="{0D550BDF-91E0-3EF8-9066-12CE5AF192B1}"/>
          </ac:spMkLst>
        </pc:spChg>
        <pc:picChg chg="add del mod">
          <ac:chgData name="Kátia  Fugazza" userId="6ad45c8c-9452-4c1b-9e81-73e7d54955d5" providerId="ADAL" clId="{EA5F4E34-3610-4255-8A07-5DD20FE986C9}" dt="2024-04-17T18:55:06.159" v="1022" actId="21"/>
          <ac:picMkLst>
            <pc:docMk/>
            <pc:sldMk cId="640593028" sldId="258"/>
            <ac:picMk id="7" creationId="{BA8DA89D-DBD8-B73A-B0E5-05FDC7787C6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21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6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52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11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>
                    <a:tint val="82000"/>
                  </a:schemeClr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82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82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56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16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82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59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76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977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36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B3C1B-1354-4C92-B6F4-16A83980102A}" type="datetimeFigureOut">
              <a:rPr lang="pt-BR" smtClean="0"/>
              <a:t>17/04/2024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C548C-DB4C-4F27-9298-878B1D76B8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9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>
                <a16:creationId xmlns:a16="http://schemas.microsoft.com/office/drawing/2014/main" id="{0D1EEDE1-578D-61E2-D4EE-05550EA6E1EA}"/>
              </a:ext>
            </a:extLst>
          </p:cNvPr>
          <p:cNvSpPr/>
          <p:nvPr/>
        </p:nvSpPr>
        <p:spPr>
          <a:xfrm>
            <a:off x="-68536" y="0"/>
            <a:ext cx="21288457" cy="3032476"/>
          </a:xfrm>
          <a:prstGeom prst="rect">
            <a:avLst/>
          </a:prstGeom>
          <a:solidFill>
            <a:srgbClr val="FFB4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D6A7AED-EEE6-20AC-E070-41D8B048C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24" y="6802780"/>
            <a:ext cx="5935415" cy="1511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4000" b="1" dirty="0">
                <a:solidFill>
                  <a:srgbClr val="307FAF"/>
                </a:solidFill>
                <a:latin typeface="Arial" panose="020B0604020202020204" pitchFamily="34" charset="0"/>
                <a:cs typeface="Geneva" panose="020B0503030404040204" pitchFamily="34" charset="0"/>
              </a:rPr>
              <a:t>APRESENTAÇÃO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anose="020B050303040404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2400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 eaLnBrk="1" hangingPunct="1">
              <a:buFontTx/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A8DA89D-DBD8-B73A-B0E5-05FDC7787C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5" r="15128" b="13692"/>
          <a:stretch/>
        </p:blipFill>
        <p:spPr>
          <a:xfrm>
            <a:off x="5079047" y="89080"/>
            <a:ext cx="10993289" cy="2943396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151F1E6-36BB-E4C1-A028-DDC4D43E2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2991" y="6857205"/>
            <a:ext cx="5935415" cy="1511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4000" b="1" dirty="0">
                <a:solidFill>
                  <a:srgbClr val="307FAF"/>
                </a:solidFill>
                <a:latin typeface="Arial" panose="020B0604020202020204" pitchFamily="34" charset="0"/>
                <a:cs typeface="Geneva" panose="020B0503030404040204" pitchFamily="34" charset="0"/>
              </a:rPr>
              <a:t>RESULTADOS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anose="020B050303040404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2400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 eaLnBrk="1" hangingPunct="1">
              <a:buFontTx/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494D500-9A7F-F352-0176-E83638802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4519" y="13859673"/>
            <a:ext cx="6137834" cy="824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4000" b="1" dirty="0">
                <a:solidFill>
                  <a:srgbClr val="307FAF"/>
                </a:solidFill>
                <a:latin typeface="Arial" panose="020B0604020202020204" pitchFamily="34" charset="0"/>
                <a:cs typeface="Geneva" panose="020B0503030404040204" pitchFamily="34" charset="0"/>
              </a:rPr>
              <a:t>CONCLUSÕES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anose="020B050303040404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978F104-403B-79D4-A64A-DC77FE38C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3192" y="22559921"/>
            <a:ext cx="6137834" cy="626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pt-BR" altLang="pt-BR" sz="4000" b="1" dirty="0">
                <a:solidFill>
                  <a:srgbClr val="307FAF"/>
                </a:solidFill>
                <a:latin typeface="Arial" panose="020B0604020202020204" pitchFamily="34" charset="0"/>
                <a:cs typeface="Geneva" panose="020B0503030404040204" pitchFamily="34" charset="0"/>
              </a:rPr>
              <a:t>REFERÊNCIAS</a:t>
            </a:r>
          </a:p>
          <a:p>
            <a:pPr>
              <a:buNone/>
            </a:pPr>
            <a:r>
              <a:rPr lang="pt-BR" altLang="pt-BR" sz="2400" dirty="0">
                <a:latin typeface="Arial" panose="020B0604020202020204" pitchFamily="34" charset="0"/>
                <a:cs typeface="Geneva" panose="020B050303040404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2400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  <a:p>
            <a:pPr eaLnBrk="1" hangingPunct="1">
              <a:buFontTx/>
              <a:buNone/>
            </a:pPr>
            <a:endParaRPr lang="en-US" altLang="pt-BR" sz="3417" dirty="0">
              <a:latin typeface="Arial" panose="020B0604020202020204" pitchFamily="34" charset="0"/>
              <a:cs typeface="Geneva" panose="020B050303040404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0B1DB0A-D026-F1C9-C686-69A7D380E34C}"/>
              </a:ext>
            </a:extLst>
          </p:cNvPr>
          <p:cNvSpPr/>
          <p:nvPr/>
        </p:nvSpPr>
        <p:spPr>
          <a:xfrm>
            <a:off x="1" y="22559921"/>
            <a:ext cx="13788406" cy="6658144"/>
          </a:xfrm>
          <a:prstGeom prst="rect">
            <a:avLst/>
          </a:prstGeom>
          <a:solidFill>
            <a:srgbClr val="FFB4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accent1">
                    <a:lumMod val="75000"/>
                  </a:schemeClr>
                </a:solidFill>
              </a:rPr>
              <a:t>IMAGEM / GRÁFICO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4EB1E74A-04BE-E684-86AA-8792C8EFCAE3}"/>
              </a:ext>
            </a:extLst>
          </p:cNvPr>
          <p:cNvSpPr/>
          <p:nvPr/>
        </p:nvSpPr>
        <p:spPr>
          <a:xfrm>
            <a:off x="14463192" y="7077814"/>
            <a:ext cx="6756729" cy="5349714"/>
          </a:xfrm>
          <a:prstGeom prst="rect">
            <a:avLst/>
          </a:prstGeom>
          <a:solidFill>
            <a:srgbClr val="FFB4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0" dirty="0">
                <a:solidFill>
                  <a:schemeClr val="accent1">
                    <a:lumMod val="75000"/>
                  </a:schemeClr>
                </a:solidFill>
              </a:rPr>
              <a:t>IMAGEM / GRÁFICO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61AEED0-256F-619C-7CC4-CBED67EAC6DA}"/>
              </a:ext>
            </a:extLst>
          </p:cNvPr>
          <p:cNvSpPr/>
          <p:nvPr/>
        </p:nvSpPr>
        <p:spPr>
          <a:xfrm>
            <a:off x="-68536" y="0"/>
            <a:ext cx="21328960" cy="30240287"/>
          </a:xfrm>
          <a:prstGeom prst="rect">
            <a:avLst/>
          </a:prstGeom>
          <a:noFill/>
          <a:ln w="76200">
            <a:solidFill>
              <a:srgbClr val="307F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6D6F065-86E3-AA5A-E6BD-25A5BAED4116}"/>
              </a:ext>
            </a:extLst>
          </p:cNvPr>
          <p:cNvSpPr txBox="1"/>
          <p:nvPr/>
        </p:nvSpPr>
        <p:spPr>
          <a:xfrm>
            <a:off x="40502" y="3378467"/>
            <a:ext cx="14422690" cy="1344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>
                <a:solidFill>
                  <a:schemeClr val="accent1">
                    <a:lumMod val="75000"/>
                  </a:schemeClr>
                </a:solidFill>
              </a:rPr>
              <a:t>TÍTULO DO TRABALHO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B647930-1C9F-669D-A859-4F728AEA18C4}"/>
              </a:ext>
            </a:extLst>
          </p:cNvPr>
          <p:cNvSpPr txBox="1"/>
          <p:nvPr/>
        </p:nvSpPr>
        <p:spPr>
          <a:xfrm>
            <a:off x="20829" y="4428544"/>
            <a:ext cx="144736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chemeClr val="accent1">
                    <a:lumMod val="75000"/>
                  </a:schemeClr>
                </a:solidFill>
              </a:rPr>
              <a:t>SUBTÍTULO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7FC77B2-8846-19B9-573C-9F9FFCE8B71A}"/>
              </a:ext>
            </a:extLst>
          </p:cNvPr>
          <p:cNvSpPr txBox="1"/>
          <p:nvPr/>
        </p:nvSpPr>
        <p:spPr>
          <a:xfrm>
            <a:off x="-23022" y="5393674"/>
            <a:ext cx="14473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accent1">
                    <a:lumMod val="75000"/>
                  </a:schemeClr>
                </a:solidFill>
              </a:rPr>
              <a:t>Nomes, Sobrenomes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652F56E-6C6D-1EE7-D34F-45B63EBA4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4519" y="12572785"/>
            <a:ext cx="60751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88880C3-E244-9793-CEAE-AB8749C33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02" y="29313677"/>
            <a:ext cx="60751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Figura 1 -</a:t>
            </a:r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 Título da tabela</a:t>
            </a:r>
          </a:p>
          <a:p>
            <a:r>
              <a:rPr lang="pt-BR" altLang="pt-BR" dirty="0">
                <a:latin typeface="Arial" panose="020B0604020202020204" pitchFamily="34" charset="0"/>
                <a:cs typeface="Arial" panose="020B0604020202020204" pitchFamily="34" charset="0"/>
              </a:rPr>
              <a:t>Fonte: Silva (2010).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0A0E293-60E2-8D67-4AC6-039FC8657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164" y="3786033"/>
            <a:ext cx="2836861" cy="277675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9EB2ECE-2729-CB81-26B1-D4A401561401}"/>
              </a:ext>
            </a:extLst>
          </p:cNvPr>
          <p:cNvSpPr txBox="1"/>
          <p:nvPr/>
        </p:nvSpPr>
        <p:spPr>
          <a:xfrm>
            <a:off x="14448233" y="4471505"/>
            <a:ext cx="28368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dirty="0">
                <a:solidFill>
                  <a:schemeClr val="accent1">
                    <a:lumMod val="75000"/>
                  </a:schemeClr>
                </a:solidFill>
              </a:rPr>
              <a:t>Leia o trabalho na íntegra:</a:t>
            </a:r>
          </a:p>
        </p:txBody>
      </p:sp>
    </p:spTree>
    <p:extLst>
      <p:ext uri="{BB962C8B-B14F-4D97-AF65-F5344CB8AC3E}">
        <p14:creationId xmlns:p14="http://schemas.microsoft.com/office/powerpoint/2010/main" val="3557602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E6EEAEECA32794C8D72FBA714E3D533" ma:contentTypeVersion="12" ma:contentTypeDescription="Crie um novo documento." ma:contentTypeScope="" ma:versionID="b7feecd34df008a4d08b81b1bdc5819c">
  <xsd:schema xmlns:xsd="http://www.w3.org/2001/XMLSchema" xmlns:xs="http://www.w3.org/2001/XMLSchema" xmlns:p="http://schemas.microsoft.com/office/2006/metadata/properties" xmlns:ns2="43a538b5-73b4-4088-b5a4-2476e4a6ec91" xmlns:ns3="a435df4d-acb3-468f-b78b-30b4a02defbb" targetNamespace="http://schemas.microsoft.com/office/2006/metadata/properties" ma:root="true" ma:fieldsID="98de9922d2997d9df340120c57494500" ns2:_="" ns3:_="">
    <xsd:import namespace="43a538b5-73b4-4088-b5a4-2476e4a6ec91"/>
    <xsd:import namespace="a435df4d-acb3-468f-b78b-30b4a02defb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538b5-73b4-4088-b5a4-2476e4a6ec9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Marcações de imagem" ma:readOnly="false" ma:fieldId="{5cf76f15-5ced-4ddc-b409-7134ff3c332f}" ma:taxonomyMulti="true" ma:sspId="391690ed-ee97-429b-a77e-9c14147f3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5df4d-acb3-468f-b78b-30b4a02defb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e564e11-34be-4f03-8c32-2967d433e6f1}" ma:internalName="TaxCatchAll" ma:showField="CatchAllData" ma:web="a435df4d-acb3-468f-b78b-30b4a02de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435df4d-acb3-468f-b78b-30b4a02defbb" xsi:nil="true"/>
    <lcf76f155ced4ddcb4097134ff3c332f xmlns="43a538b5-73b4-4088-b5a4-2476e4a6ec9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2AB663-1779-4733-8DBF-DEC0E6607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538b5-73b4-4088-b5a4-2476e4a6ec91"/>
    <ds:schemaRef ds:uri="a435df4d-acb3-468f-b78b-30b4a02def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0CC82E-EB19-4507-8082-EB7BB14C5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90C733-0D67-4968-A725-4FA8418C1DB1}">
  <ds:schemaRefs>
    <ds:schemaRef ds:uri="http://schemas.microsoft.com/office/2006/metadata/properties"/>
    <ds:schemaRef ds:uri="http://schemas.microsoft.com/office/infopath/2007/PartnerControls"/>
    <ds:schemaRef ds:uri="a435df4d-acb3-468f-b78b-30b4a02defbb"/>
    <ds:schemaRef ds:uri="43a538b5-73b4-4088-b5a4-2476e4a6ec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51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Kátia  Fugazza</dc:creator>
  <cp:lastModifiedBy>Kátia  Fugazza</cp:lastModifiedBy>
  <cp:revision>1</cp:revision>
  <dcterms:created xsi:type="dcterms:W3CDTF">2024-04-17T18:14:19Z</dcterms:created>
  <dcterms:modified xsi:type="dcterms:W3CDTF">2024-04-17T21:03:37Z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0x010100DE6EEAEECA32794C8D72FBA714E3D533</vt:lpwstr>
  </property>
  <property fmtid="{D5CDD505-2E9C-101B-9397-08002B2CF9AE}" pid="3" name="MediaServiceImageTags">
    <vt:lpwstr/>
  </property>
</Properties>
</file>